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32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 rods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Metals are good thermal conductors.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Do metals all conduct as quickly as each other?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Does glass conduct as well as metal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?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392615">
            <a:off x="5953082" y="3355948"/>
            <a:ext cx="5371407" cy="38418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672486" y="2329373"/>
            <a:ext cx="6067127" cy="3979817"/>
            <a:chOff x="869937" y="1983781"/>
            <a:chExt cx="6067127" cy="3979817"/>
          </a:xfrm>
        </p:grpSpPr>
        <p:grpSp>
          <p:nvGrpSpPr>
            <p:cNvPr id="15" name="Group 14"/>
            <p:cNvGrpSpPr>
              <a:grpSpLocks noChangeAspect="1"/>
            </p:cNvGrpSpPr>
            <p:nvPr/>
          </p:nvGrpSpPr>
          <p:grpSpPr>
            <a:xfrm>
              <a:off x="6543851" y="2276134"/>
              <a:ext cx="364085" cy="3687464"/>
              <a:chOff x="6420351" y="2087498"/>
              <a:chExt cx="577434" cy="5371969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6486333" y="2087498"/>
                <a:ext cx="450731" cy="1852935"/>
                <a:chOff x="5937369" y="2386382"/>
                <a:chExt cx="680158" cy="1852935"/>
              </a:xfrm>
            </p:grpSpPr>
            <p:sp>
              <p:nvSpPr>
                <p:cNvPr id="9" name="Freeform 8"/>
                <p:cNvSpPr>
                  <a:spLocks noChangeAspect="1"/>
                </p:cNvSpPr>
                <p:nvPr/>
              </p:nvSpPr>
              <p:spPr>
                <a:xfrm>
                  <a:off x="5937369" y="2386382"/>
                  <a:ext cx="680158" cy="1852935"/>
                </a:xfrm>
                <a:custGeom>
                  <a:avLst/>
                  <a:gdLst>
                    <a:gd name="connsiteX0" fmla="*/ 211877 w 462658"/>
                    <a:gd name="connsiteY0" fmla="*/ 1010655 h 1011501"/>
                    <a:gd name="connsiteX1" fmla="*/ 462134 w 462658"/>
                    <a:gd name="connsiteY1" fmla="*/ 856651 h 1011501"/>
                    <a:gd name="connsiteX2" fmla="*/ 269628 w 462658"/>
                    <a:gd name="connsiteY2" fmla="*/ 2 h 1011501"/>
                    <a:gd name="connsiteX3" fmla="*/ 121 w 462658"/>
                    <a:gd name="connsiteY3" fmla="*/ 847025 h 1011501"/>
                    <a:gd name="connsiteX4" fmla="*/ 211877 w 462658"/>
                    <a:gd name="connsiteY4" fmla="*/ 1010655 h 101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2658" h="1011501">
                      <a:moveTo>
                        <a:pt x="211877" y="1010655"/>
                      </a:moveTo>
                      <a:cubicBezTo>
                        <a:pt x="288879" y="1012259"/>
                        <a:pt x="452509" y="1025093"/>
                        <a:pt x="462134" y="856651"/>
                      </a:cubicBezTo>
                      <a:cubicBezTo>
                        <a:pt x="471759" y="688209"/>
                        <a:pt x="346630" y="1606"/>
                        <a:pt x="269628" y="2"/>
                      </a:cubicBezTo>
                      <a:cubicBezTo>
                        <a:pt x="192626" y="-1602"/>
                        <a:pt x="4933" y="678583"/>
                        <a:pt x="121" y="847025"/>
                      </a:cubicBezTo>
                      <a:cubicBezTo>
                        <a:pt x="-4691" y="1015467"/>
                        <a:pt x="134875" y="1009051"/>
                        <a:pt x="211877" y="1010655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  <a:alpha val="54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" name="Freeform 4"/>
                <p:cNvSpPr>
                  <a:spLocks noChangeAspect="1"/>
                </p:cNvSpPr>
                <p:nvPr/>
              </p:nvSpPr>
              <p:spPr>
                <a:xfrm>
                  <a:off x="6091432" y="3225800"/>
                  <a:ext cx="372032" cy="1013517"/>
                </a:xfrm>
                <a:custGeom>
                  <a:avLst/>
                  <a:gdLst>
                    <a:gd name="connsiteX0" fmla="*/ 211877 w 462658"/>
                    <a:gd name="connsiteY0" fmla="*/ 1010655 h 1011501"/>
                    <a:gd name="connsiteX1" fmla="*/ 462134 w 462658"/>
                    <a:gd name="connsiteY1" fmla="*/ 856651 h 1011501"/>
                    <a:gd name="connsiteX2" fmla="*/ 269628 w 462658"/>
                    <a:gd name="connsiteY2" fmla="*/ 2 h 1011501"/>
                    <a:gd name="connsiteX3" fmla="*/ 121 w 462658"/>
                    <a:gd name="connsiteY3" fmla="*/ 847025 h 1011501"/>
                    <a:gd name="connsiteX4" fmla="*/ 211877 w 462658"/>
                    <a:gd name="connsiteY4" fmla="*/ 1010655 h 101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2658" h="1011501">
                      <a:moveTo>
                        <a:pt x="211877" y="1010655"/>
                      </a:moveTo>
                      <a:cubicBezTo>
                        <a:pt x="288879" y="1012259"/>
                        <a:pt x="452509" y="1025093"/>
                        <a:pt x="462134" y="856651"/>
                      </a:cubicBezTo>
                      <a:cubicBezTo>
                        <a:pt x="471759" y="688209"/>
                        <a:pt x="346630" y="1606"/>
                        <a:pt x="269628" y="2"/>
                      </a:cubicBezTo>
                      <a:cubicBezTo>
                        <a:pt x="192626" y="-1602"/>
                        <a:pt x="4933" y="678583"/>
                        <a:pt x="121" y="847025"/>
                      </a:cubicBezTo>
                      <a:cubicBezTo>
                        <a:pt x="-4691" y="1015467"/>
                        <a:pt x="134875" y="1009051"/>
                        <a:pt x="211877" y="1010655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" name="Rectangle 6"/>
              <p:cNvSpPr/>
              <p:nvPr/>
            </p:nvSpPr>
            <p:spPr>
              <a:xfrm>
                <a:off x="6470398" y="3940432"/>
                <a:ext cx="466666" cy="3193875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6420351" y="3940433"/>
                <a:ext cx="560157" cy="1066891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Wave 9"/>
              <p:cNvSpPr/>
              <p:nvPr/>
            </p:nvSpPr>
            <p:spPr>
              <a:xfrm>
                <a:off x="6425607" y="7002268"/>
                <a:ext cx="572178" cy="457199"/>
              </a:xfrm>
              <a:prstGeom prst="wav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9937" y="1983781"/>
              <a:ext cx="6067127" cy="17172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 rods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4262902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Do you think one metal is a better thermal conductor than the other?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</a:rPr>
              <a:t>Do</a:t>
            </a:r>
            <a:r>
              <a:rPr kumimoji="0" lang="en-US" sz="1800" b="0" i="0" u="none" strike="noStrike" kern="1200" cap="none" spc="0" normalizeH="0" dirty="0" smtClean="0">
                <a:ln>
                  <a:noFill/>
                </a:ln>
                <a:effectLst/>
                <a:uLnTx/>
                <a:uFillTx/>
              </a:rPr>
              <a:t> you think glass is a good thermal conductor?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8000075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Why do you think you are right?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0487" y="1437976"/>
            <a:ext cx="3737172" cy="2182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40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rods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2191109"/>
            <a:ext cx="4320654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lvl="0">
              <a:defRPr/>
            </a:pPr>
            <a:r>
              <a:rPr lang="en-US" dirty="0" smtClean="0"/>
              <a:t>For </a:t>
            </a:r>
            <a:r>
              <a:rPr lang="en-US" dirty="0"/>
              <a:t>each </a:t>
            </a:r>
            <a:r>
              <a:rPr lang="en-US" dirty="0" smtClean="0"/>
              <a:t>rod record </a:t>
            </a:r>
            <a:r>
              <a:rPr lang="en-US" dirty="0" smtClean="0"/>
              <a:t>the time taken for the drawing pin to fall </a:t>
            </a:r>
            <a:r>
              <a:rPr lang="en-US" dirty="0" smtClean="0"/>
              <a:t>off.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8143337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Were your prediction and explanation correct?</a:t>
            </a:r>
          </a:p>
          <a:p>
            <a:pPr lvl="0">
              <a:defRPr/>
            </a:pPr>
            <a:r>
              <a:rPr lang="en-US" dirty="0"/>
              <a:t>If not, can you explain what you observed?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Carry out the investigation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90" y="2368909"/>
            <a:ext cx="3737172" cy="2182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1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39</TotalTime>
  <Words>103</Words>
  <Application>Microsoft Office PowerPoint</Application>
  <PresentationFormat>On-screen Show (4:3)</PresentationFormat>
  <Paragraphs>18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8</cp:revision>
  <dcterms:created xsi:type="dcterms:W3CDTF">2018-11-29T15:17:33Z</dcterms:created>
  <dcterms:modified xsi:type="dcterms:W3CDTF">2018-12-03T14:12:34Z</dcterms:modified>
</cp:coreProperties>
</file>